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9" r:id="rId3"/>
    <p:sldId id="292" r:id="rId4"/>
    <p:sldId id="260" r:id="rId5"/>
    <p:sldId id="286" r:id="rId6"/>
    <p:sldId id="285" r:id="rId7"/>
    <p:sldId id="287" r:id="rId8"/>
    <p:sldId id="291" r:id="rId9"/>
  </p:sldIdLst>
  <p:sldSz cx="6858000" cy="9144000" type="screen4x3"/>
  <p:notesSz cx="6783388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64" d="100"/>
          <a:sy n="64" d="100"/>
        </p:scale>
        <p:origin x="221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661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57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888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48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938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4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331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957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960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276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414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9661-0E40-4786-BC4D-362D25528D13}" type="datetimeFigureOut">
              <a:rPr lang="pt-PT" smtClean="0"/>
              <a:t>23/02/2022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10920-59DD-49EC-B4B7-469EA4D4D28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870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pa@hiportogaia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xão recta 7"/>
          <p:cNvCxnSpPr/>
          <p:nvPr/>
        </p:nvCxnSpPr>
        <p:spPr>
          <a:xfrm>
            <a:off x="425895" y="6084168"/>
            <a:ext cx="6048672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7641" y="6372200"/>
            <a:ext cx="6857999" cy="720080"/>
          </a:xfrm>
        </p:spPr>
        <p:txBody>
          <a:bodyPr>
            <a:normAutofit fontScale="47500" lnSpcReduction="20000"/>
          </a:bodyPr>
          <a:lstStyle/>
          <a:p>
            <a:r>
              <a:rPr lang="pt-PT" sz="20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HOLIDAY INN PORTO GAIA</a:t>
            </a:r>
          </a:p>
          <a:p>
            <a:r>
              <a:rPr lang="pt-PT" sz="20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Rua Diogo de Macedo , 220 – 3º piso |4400-107 </a:t>
            </a:r>
            <a:r>
              <a:rPr lang="pt-PT" sz="20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V.N.Gaia</a:t>
            </a:r>
            <a:endParaRPr lang="pt-PT" sz="20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20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Contactos:</a:t>
            </a:r>
          </a:p>
          <a:p>
            <a:r>
              <a:rPr lang="pt-PT" sz="20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223747500/80 </a:t>
            </a:r>
            <a:r>
              <a:rPr lang="pt-PT" sz="20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|</a:t>
            </a:r>
            <a:r>
              <a:rPr lang="pt-PT" sz="20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spa@hiportogaia.com</a:t>
            </a:r>
          </a:p>
          <a:p>
            <a:endParaRPr lang="pt-PT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C4FC160-1B7D-41D1-B833-6FE92F3400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832" y="2392168"/>
            <a:ext cx="3403969" cy="340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6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9896" y="323528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ETIQUETA SPA </a:t>
            </a:r>
            <a:r>
              <a:rPr lang="pt-PT" sz="1700" b="1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SPA</a:t>
            </a:r>
            <a:r>
              <a:rPr lang="pt-PT" sz="1700" b="1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POLICY</a:t>
            </a:r>
          </a:p>
        </p:txBody>
      </p:sp>
      <p:cxnSp>
        <p:nvCxnSpPr>
          <p:cNvPr id="8" name="Conexão recta 7"/>
          <p:cNvCxnSpPr>
            <a:cxnSpLocks/>
          </p:cNvCxnSpPr>
          <p:nvPr/>
        </p:nvCxnSpPr>
        <p:spPr>
          <a:xfrm flipV="1">
            <a:off x="188640" y="1043608"/>
            <a:ext cx="6309928" cy="2846"/>
          </a:xfrm>
          <a:prstGeom prst="line">
            <a:avLst/>
          </a:prstGeom>
          <a:ln w="476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ângulo 5">
            <a:extLst>
              <a:ext uri="{FF2B5EF4-FFF2-40B4-BE49-F238E27FC236}">
                <a16:creationId xmlns:a16="http://schemas.microsoft.com/office/drawing/2014/main" id="{7FA65EE9-7EB0-4BF2-A99E-B690EAB4189B}"/>
              </a:ext>
            </a:extLst>
          </p:cNvPr>
          <p:cNvSpPr/>
          <p:nvPr/>
        </p:nvSpPr>
        <p:spPr>
          <a:xfrm>
            <a:off x="404664" y="1761203"/>
            <a:ext cx="6048672" cy="3216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14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TRATAMENTOS,</a:t>
            </a:r>
            <a:r>
              <a:rPr lang="pt-PT" sz="1200" b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MARCAÇÕES  HORÁRIO DE FUNCIONAMENTO| </a:t>
            </a:r>
            <a:r>
              <a:rPr lang="pt-PT" sz="1200" b="1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SPA MENU, </a:t>
            </a:r>
          </a:p>
          <a:p>
            <a:r>
              <a:rPr lang="pt-PT" sz="1200" b="1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BOOKING AND SCHEDULES</a:t>
            </a:r>
          </a:p>
          <a:p>
            <a:endParaRPr lang="pt-PT" sz="1200" b="1" i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Informamos que o nosso Circuito Atlantis de hidroterapia encontra-se </a:t>
            </a: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temporariamente encerrado e que o nosso menu de tratamentos  foi adaptado .</a:t>
            </a: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Reservamo-nos o direito de fazer alterações nas terapias consoante as necessidades observadas.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Atlantis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Circuit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temporary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closed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treatments</a:t>
            </a:r>
            <a:endParaRPr lang="pt-PT" sz="1200" i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have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been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adapted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r>
              <a:rPr lang="en-US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 reserve the right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modifications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therapies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prices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 uso de máscara durante toda a sua visita ao nosso espaço é obrigatório.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use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mask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mandatory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during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spa.</a:t>
            </a: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 terapias disponíveis não serão acessíveis para crianças abaixo dos 16 anos.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Therapies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are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available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children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under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16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years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old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Por favor, informe caso esteja grávida , qual o tempo de gravidez </a:t>
            </a: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 aceitamos marcações entre o 4º e o 7º mês de gestação),  qualquer </a:t>
            </a: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condição de saúde , alergia ou dor que possa interferir no seu tratamento.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about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pregancy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treatments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between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4th 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7th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month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,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health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condition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allergy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pain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interfere 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treatment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realização das terapias é feita mediante marcação e devem ser agendadas com  pelo menos  24h</a:t>
            </a: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  antecedência por telefone (223747500| 80) ou email (spa@hiportogaia.com).</a:t>
            </a:r>
          </a:p>
          <a:p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book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24h in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advance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phone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(+351 223747500/880)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email (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spa@hiportogaia.com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therapies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pt-PT" sz="1200" b="1" i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9896" y="323528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ETIQUETA SPA </a:t>
            </a:r>
            <a:r>
              <a:rPr lang="pt-PT" sz="1700" b="1" i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SPA</a:t>
            </a:r>
            <a:r>
              <a:rPr lang="pt-PT" sz="1700" b="1" i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POLICY</a:t>
            </a:r>
          </a:p>
        </p:txBody>
      </p:sp>
      <p:cxnSp>
        <p:nvCxnSpPr>
          <p:cNvPr id="8" name="Conexão recta 7"/>
          <p:cNvCxnSpPr>
            <a:cxnSpLocks/>
          </p:cNvCxnSpPr>
          <p:nvPr/>
        </p:nvCxnSpPr>
        <p:spPr>
          <a:xfrm flipV="1">
            <a:off x="188640" y="1043608"/>
            <a:ext cx="6309928" cy="2846"/>
          </a:xfrm>
          <a:prstGeom prst="line">
            <a:avLst/>
          </a:prstGeom>
          <a:ln w="476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ângulo 5">
            <a:extLst>
              <a:ext uri="{FF2B5EF4-FFF2-40B4-BE49-F238E27FC236}">
                <a16:creationId xmlns:a16="http://schemas.microsoft.com/office/drawing/2014/main" id="{7FA65EE9-7EB0-4BF2-A99E-B690EAB4189B}"/>
              </a:ext>
            </a:extLst>
          </p:cNvPr>
          <p:cNvSpPr/>
          <p:nvPr/>
        </p:nvSpPr>
        <p:spPr>
          <a:xfrm>
            <a:off x="449896" y="2963651"/>
            <a:ext cx="5661248" cy="3216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sz="14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b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Horário de Funcionamento- </a:t>
            </a:r>
            <a:r>
              <a:rPr lang="pt-PT" sz="1200" b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Schedules</a:t>
            </a:r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Terça a Sábado-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Tuesday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Saturday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 		 10h30-19h30 | 10.30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to 7.30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pm</a:t>
            </a:r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Segunda e Domingo –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Monday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Sunday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	 Encerrado |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Closed</a:t>
            </a:r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Feriados –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Holidays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			  Sob consulta |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request</a:t>
            </a:r>
            <a:endParaRPr lang="pt-PT" sz="1200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pt-PT" sz="1200" b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CANCELAMENTOS | </a:t>
            </a:r>
            <a:r>
              <a:rPr lang="pt-PT" sz="1200" b="1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CANCELLATIONS</a:t>
            </a:r>
          </a:p>
          <a:p>
            <a:pPr algn="l"/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Solicitamos que o cancelamento / alteração da sua reserva sejam realizados com o mínimo de 24h de antecedência. </a:t>
            </a:r>
          </a:p>
          <a:p>
            <a:pPr algn="l"/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Em caso de não cancelamento prévio ou não comparência, a sessão será cobrada integralmente ( exceto por motivo de saúde)</a:t>
            </a:r>
          </a:p>
          <a:p>
            <a:pPr algn="l"/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notify us at least 24h in advance for any cancellation. </a:t>
            </a:r>
          </a:p>
          <a:p>
            <a:pPr algn="l"/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case of cancellation without prior notice, the session will be charged for the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full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amount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 except for health </a:t>
            </a:r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reasons</a:t>
            </a:r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pt-PT" sz="1200" b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pt-PT" sz="1200" b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HORÁRIO DE CHEGADA | </a:t>
            </a:r>
            <a:r>
              <a:rPr lang="pt-PT" sz="1200" b="1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ARRIVAL TIME</a:t>
            </a:r>
          </a:p>
          <a:p>
            <a:pPr algn="l"/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Convidamos os nossos clientes a comparecerem na receção com o mínimo de 15 min. de antecedência. </a:t>
            </a:r>
          </a:p>
          <a:p>
            <a:pPr algn="l"/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 atrasos comprometem o tempo dedicado ao tratamento.</a:t>
            </a:r>
          </a:p>
          <a:p>
            <a:pPr algn="l"/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be at the reception desk 15 min. before the treatment. </a:t>
            </a:r>
          </a:p>
          <a:p>
            <a:pPr algn="l"/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Any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delay will undermine the time dedicated to your treatment.</a:t>
            </a:r>
          </a:p>
          <a:p>
            <a:pPr algn="l"/>
            <a:endParaRPr lang="pt-PT" sz="1200" b="1" i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pt-PT" sz="1200" b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UTILIZAÇÃO DO ESPAÇO | </a:t>
            </a:r>
            <a:r>
              <a:rPr lang="pt-PT" sz="1200" b="1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AREA POLICY</a:t>
            </a:r>
          </a:p>
          <a:p>
            <a:pPr algn="l"/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Pedimos que mantenha o telefone desligado durante a sua permanência no spa. </a:t>
            </a:r>
          </a:p>
          <a:p>
            <a:pPr algn="l"/>
            <a:r>
              <a:rPr lang="pt-PT" sz="1200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É favor manter o silêncio em todo o espaço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l"/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 keep your phone off during your whole stay at the spa. </a:t>
            </a:r>
          </a:p>
          <a:p>
            <a:pPr algn="l"/>
            <a:r>
              <a:rPr lang="pt-PT" sz="1200" i="1" dirty="0" err="1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Please</a:t>
            </a:r>
            <a:r>
              <a:rPr lang="pt-PT" sz="1200" i="1" dirty="0">
                <a:solidFill>
                  <a:srgbClr val="44444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keep silence in all the spa area.</a:t>
            </a:r>
          </a:p>
          <a:p>
            <a:pPr algn="l"/>
            <a:endParaRPr lang="pt-PT" sz="1200" b="1" i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pt-PT" sz="1200" b="1" i="1" dirty="0">
              <a:solidFill>
                <a:srgbClr val="44444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70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664" y="243496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MASSAGENS </a:t>
            </a:r>
            <a:r>
              <a:rPr lang="pt-PT" sz="18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MASSAGES</a:t>
            </a:r>
            <a:endParaRPr lang="pt-PT" sz="17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</p:txBody>
      </p:sp>
      <p:cxnSp>
        <p:nvCxnSpPr>
          <p:cNvPr id="8" name="Conexão recta 7"/>
          <p:cNvCxnSpPr/>
          <p:nvPr/>
        </p:nvCxnSpPr>
        <p:spPr>
          <a:xfrm>
            <a:off x="404664" y="975791"/>
            <a:ext cx="6048672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82011" y="1115616"/>
            <a:ext cx="6548975" cy="8417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LOCALIZADA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LOCALIZED MASSAGE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	30 min. | 45€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LOCALIZADA COM</a:t>
            </a: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PEDRAS QUENTES E ÓLEOS ESSENCIAIS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HOT STONES LOCALIZED MASSAGE WITH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ESSENTIAL OIL          	 		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30min.| 55€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DE CORPO INTEIRO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FULL BODY MASSAGE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 	50 , 70 min. | 65€ , 85€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 COM ÓLEO ESSENCIAL  </a:t>
            </a:r>
            <a:endParaRPr lang="pt-PT" sz="16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AROMATIC ESSENTIAL OIL MASSAGE</a:t>
            </a:r>
            <a:r>
              <a:rPr lang="pt-PT" sz="16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30, 50 , 70 min.| 50€, 70€ , 90€</a:t>
            </a: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ABHYANGA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ABHYANGA MASSAGE</a:t>
            </a:r>
            <a:r>
              <a:rPr lang="pt-PT" sz="14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	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50 min. | 75€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ABHYANGA HINDU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ABHAYNGA HINDU MASSAGE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65 min. | 90€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DRENAGEM LINFÁTICA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LYMPHATIC DRAINAGE			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30 , 50, 70 min. | 55€, 75€, 85€	</a:t>
            </a: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DUCHE VICHY	</a:t>
            </a:r>
          </a:p>
          <a:p>
            <a:r>
              <a:rPr lang="pt-PT" sz="12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ViCHY</a:t>
            </a:r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SHOWER			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25 min. | 55€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PARA CRIANÇAS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KIDS MASSAGE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	25 min. | 35€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PROGRAMA PAIS&amp;FILHOS*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PARENTS&amp;SONS MASSAGE	*		</a:t>
            </a:r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25 min. | 75€</a:t>
            </a: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PROGRAMA PARA GRUPOS		Preço sob consulta</a:t>
            </a:r>
          </a:p>
          <a:p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GROUPS PROGRAMS			Price </a:t>
            </a:r>
            <a:r>
              <a:rPr lang="pt-PT" sz="12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on</a:t>
            </a:r>
            <a:r>
              <a:rPr lang="pt-PT" sz="12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request</a:t>
            </a:r>
            <a:endParaRPr lang="pt-PT" sz="12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400" b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1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*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para pai ou mãe e filho (a)</a:t>
            </a:r>
          </a:p>
          <a:p>
            <a:r>
              <a:rPr lang="pt-PT" sz="14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*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for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father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or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mother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with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their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son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or</a:t>
            </a:r>
            <a:r>
              <a:rPr lang="pt-PT" sz="11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100" b="1" i="1" dirty="0" err="1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daughter</a:t>
            </a:r>
            <a:endParaRPr lang="pt-PT" sz="11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			</a:t>
            </a:r>
          </a:p>
          <a:p>
            <a:r>
              <a:rPr lang="pt-PT" sz="1400" b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6125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3" b="26900"/>
          <a:stretch/>
        </p:blipFill>
        <p:spPr>
          <a:xfrm>
            <a:off x="1" y="0"/>
            <a:ext cx="6858000" cy="2671874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8447" y="1332148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MASSAGENS </a:t>
            </a:r>
            <a:r>
              <a:rPr lang="pt-PT" sz="18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MASSAGES</a:t>
            </a:r>
            <a:endParaRPr lang="pt-PT" sz="17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</p:txBody>
      </p:sp>
      <p:cxnSp>
        <p:nvCxnSpPr>
          <p:cNvPr id="8" name="Conexão recta 7"/>
          <p:cNvCxnSpPr/>
          <p:nvPr/>
        </p:nvCxnSpPr>
        <p:spPr>
          <a:xfrm>
            <a:off x="414389" y="2052228"/>
            <a:ext cx="6048672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295344" y="2483768"/>
            <a:ext cx="6548975" cy="69865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endParaRPr lang="pt-PT" sz="16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LOCALIZADA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LOCALIZED MASSAGE</a:t>
            </a:r>
            <a:endParaRPr lang="pt-PT" sz="1200" b="1" i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Massagem  personalizada focada numa zona à sua escolha consoante o seu objetivo.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Esta terapia é ideal se quiser  aliviar tensões ou simplesmente relaxar.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focussed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one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body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area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depending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your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purpose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.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It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 ideal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therapy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relieve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tensions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simply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relax.</a:t>
            </a: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pPr lvl="0"/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30 min.  |  45€</a:t>
            </a: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LOCALIZADA  COM PEDRAS QUENTES E ÓLEO ESSENCIAL</a:t>
            </a:r>
          </a:p>
          <a:p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HOT STONES LOCALIZED MASSAGE WITH  ESSENTIAL OIL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Nesta massagem as pedras quentes vão auxiliar o trabalho do terapeuta fundindo se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com as suas mãos. O calor das pedras ajuda a proporcionar um verdadeiro momento de puro relaxamento aliviando tensões acumuladas nas costas.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Desfrute dos benefícios  destes óleos, da pressão e do calor das pedras.</a:t>
            </a:r>
          </a:p>
          <a:p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Hot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stones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provides,a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pure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moment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relax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relieve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tensions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in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back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Enjoy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benefits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oil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pressure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warm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stones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endParaRPr lang="pt-PT" sz="1200" i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30 min.| 55€</a:t>
            </a: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CORPO INTEIRO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FULL BODY MASSAGE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 massagem tem vários benefícios físicos mas também emocionais. Assim, esta terapia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aborda estas duas vertentes aliando diferentes técnicas. 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Venha experimentar as mãos dos nossos terapeutas.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has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physical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benefits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emotionals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too.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treatment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approach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these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two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dimensions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combining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different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techniques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 </a:t>
            </a:r>
          </a:p>
          <a:p>
            <a:pPr lvl="0"/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Come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try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therapists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hands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50 ,70 min. | 65€ , 85€</a:t>
            </a: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*No final de todas estas terapias poderá degustar um chá na nossa sala de relaxamento (15 min.)</a:t>
            </a:r>
          </a:p>
          <a:p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end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offer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Tea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Ritual in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room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(15 min.)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99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3" b="26900"/>
          <a:stretch/>
        </p:blipFill>
        <p:spPr>
          <a:xfrm>
            <a:off x="1" y="0"/>
            <a:ext cx="6858000" cy="2671874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8447" y="1332148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MASSAGENS </a:t>
            </a:r>
            <a:r>
              <a:rPr lang="pt-PT" sz="18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MASSAGES</a:t>
            </a:r>
            <a:endParaRPr lang="pt-PT" sz="17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</p:txBody>
      </p:sp>
      <p:cxnSp>
        <p:nvCxnSpPr>
          <p:cNvPr id="8" name="Conexão recta 7"/>
          <p:cNvCxnSpPr/>
          <p:nvPr/>
        </p:nvCxnSpPr>
        <p:spPr>
          <a:xfrm>
            <a:off x="414389" y="2052228"/>
            <a:ext cx="6048672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09024" y="2649915"/>
            <a:ext cx="6548975" cy="64940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AROMÁTICA COM ÓLEOS ESSENCIAIS  </a:t>
            </a:r>
          </a:p>
          <a:p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 WITH ESSENTIALS OIL</a:t>
            </a:r>
          </a:p>
          <a:p>
            <a:r>
              <a:rPr lang="pt-PT" sz="20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 óleo essencial será aconselhado pelo terapeuta ou simplesmente escolhido por si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pelo aroma. Consoante o tipo pode  reforçar o sistema imunitário, energizar, acalmar,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aliviar tensões, hidratar a pele… 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Venha descobrir o mundo dos óleos essenciais e desperte os seus sentidos.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therapist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will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recommended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essential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oil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can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simply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choose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scent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Depending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type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can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strengthen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 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immune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system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 energize,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soothe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, 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relieve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tensions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moisturize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…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Discover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essentials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oils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world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awake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senses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	,</a:t>
            </a:r>
          </a:p>
          <a:p>
            <a:endParaRPr lang="pt-PT" sz="16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30, 50, 70 min.  |  50€ ,70€ , 90€ </a:t>
            </a:r>
          </a:p>
          <a:p>
            <a:endParaRPr lang="pt-PT" sz="16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lvl="0"/>
            <a:endParaRPr lang="pt-PT" sz="20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 ABHYANGA  </a:t>
            </a:r>
            <a:r>
              <a:rPr lang="pt-PT" sz="1200" b="1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ABHYANGA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MASSAGE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de relaxamento  de corpo inteiro inspirada na massagem indiana, realizada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com óleo aquecido e com movimentos longos, profundos e suaves.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Deixe-se envolver pelo ritmo relaxante desta massagem.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Full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body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inspired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indian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warm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oil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applied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with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long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deep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gentle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strokes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 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Immerse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yourself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in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quiet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rhythm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pPr lvl="0"/>
            <a:endParaRPr lang="pt-PT" sz="1200" i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50 min. | 75€ </a:t>
            </a:r>
          </a:p>
          <a:p>
            <a:endParaRPr lang="pt-PT" sz="16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lvl="0"/>
            <a:endParaRPr lang="pt-PT" sz="16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*No final de todas estas terapias poderá degustar um chá na nossa sala de relaxamento (15 min.)</a:t>
            </a:r>
          </a:p>
          <a:p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end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offer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Tea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Ritual in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room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(15 min.)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2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3" b="26900"/>
          <a:stretch/>
        </p:blipFill>
        <p:spPr>
          <a:xfrm>
            <a:off x="1" y="0"/>
            <a:ext cx="6858000" cy="2671874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8447" y="1332148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MASSAGENS </a:t>
            </a:r>
            <a:r>
              <a:rPr lang="pt-PT" sz="18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MASSAGES</a:t>
            </a:r>
            <a:endParaRPr lang="pt-PT" sz="17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</p:txBody>
      </p:sp>
      <p:cxnSp>
        <p:nvCxnSpPr>
          <p:cNvPr id="8" name="Conexão recta 7"/>
          <p:cNvCxnSpPr/>
          <p:nvPr/>
        </p:nvCxnSpPr>
        <p:spPr>
          <a:xfrm>
            <a:off x="414389" y="2052228"/>
            <a:ext cx="6048672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8447" y="2526804"/>
            <a:ext cx="6548975" cy="66171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endParaRPr lang="pt-PT" sz="16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 ABHYANGA HINDU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ABHYANGA MASSAGE 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Boa parte das tensões acumulam-se nos nossos pés. Assim, esta massagem começa 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dando-lhes uma especial atenção com um ritual hindu de boas-vindas. 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 seguir… só tem de fechar os olhos e  usufruir da Massagem 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Abhyanga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 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feet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accumulate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lots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tensions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So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treatment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begins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with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special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treat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for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:  Hindu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welcoming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ritual.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…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just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have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close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eyes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experience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Abhyanga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70 min. | 90€</a:t>
            </a: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DRENAGEM LINFÁTICA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LYMPHATIC DRAINAGE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Técnica de massagem que tem por objetivo estimular o sistema linfático a trabalhar de forma mais acelerada ajudando a filtrar e eliminar as toxinas. 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Quer reduzir o inchaço ou quer melhorar a sua circulação sanguínea?</a:t>
            </a:r>
          </a:p>
          <a:p>
            <a:pPr lvl="0"/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Marque connosco a sua sessão!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tecnique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estimulate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lymphatic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system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filter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 remove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toxins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want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to  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reduce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swelling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enhance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blood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circulation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?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Book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with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us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!</a:t>
            </a: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30, 50, 70 min</a:t>
            </a:r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.| </a:t>
            </a:r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55€ ,75€ , 95€ </a:t>
            </a: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DUCHE VICHY </a:t>
            </a:r>
            <a:r>
              <a:rPr lang="pt-PT" sz="1200" b="1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VICHY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SHOWER</a:t>
            </a:r>
          </a:p>
          <a:p>
            <a:r>
              <a:rPr lang="pt-PT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Massagem que combina a pressão  de jatos em simultâneo com as mãos dos terapeutas.</a:t>
            </a:r>
          </a:p>
          <a:p>
            <a:r>
              <a:rPr lang="pt-PT" sz="12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Venha descobrir o poder relaxante da água neste tratamento de hidroterapia.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combining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pressure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water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jets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therapists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hands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work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 </a:t>
            </a:r>
          </a:p>
          <a:p>
            <a:pPr lvl="0"/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Find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out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power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of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water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with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this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 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hydrotherapy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treatment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.</a:t>
            </a:r>
          </a:p>
          <a:p>
            <a:pPr lvl="0"/>
            <a:endParaRPr lang="pt-PT" sz="1200" i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25 min. | 55€</a:t>
            </a: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*No final de todas estas terapias poderá degustar um chá na nossa sala de relaxamento (15 min.)</a:t>
            </a:r>
          </a:p>
          <a:p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end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offer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Tea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Ritual in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room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(15 min.)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5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13" b="26900"/>
          <a:stretch/>
        </p:blipFill>
        <p:spPr>
          <a:xfrm>
            <a:off x="1" y="0"/>
            <a:ext cx="6858000" cy="2671874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8447" y="1332148"/>
            <a:ext cx="6048672" cy="720080"/>
          </a:xfrm>
        </p:spPr>
        <p:txBody>
          <a:bodyPr>
            <a:noAutofit/>
          </a:bodyPr>
          <a:lstStyle/>
          <a:p>
            <a:pPr algn="l"/>
            <a:r>
              <a:rPr lang="pt-PT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MASSAGENS </a:t>
            </a:r>
            <a:r>
              <a:rPr lang="pt-PT" sz="1800" b="1" i="1" dirty="0">
                <a:solidFill>
                  <a:schemeClr val="bg1"/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MASSAGES</a:t>
            </a:r>
            <a:endParaRPr lang="pt-PT" sz="1700" b="1" i="1" dirty="0">
              <a:solidFill>
                <a:schemeClr val="bg1"/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</p:txBody>
      </p:sp>
      <p:cxnSp>
        <p:nvCxnSpPr>
          <p:cNvPr id="8" name="Conexão recta 7"/>
          <p:cNvCxnSpPr/>
          <p:nvPr/>
        </p:nvCxnSpPr>
        <p:spPr>
          <a:xfrm>
            <a:off x="414389" y="2052228"/>
            <a:ext cx="6048672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14325" y="2483768"/>
            <a:ext cx="6543675" cy="68018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endParaRPr lang="pt-PT" sz="16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pPr lvl="0"/>
            <a:endParaRPr lang="pt-PT" sz="1200" b="1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PARA CRIANÇAS*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KIDS MASSAGE</a:t>
            </a:r>
          </a:p>
          <a:p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(dos 6 anos 12 anos |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b="1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From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6 to 12 </a:t>
            </a:r>
            <a:r>
              <a:rPr lang="pt-PT" sz="1200" b="1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years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b="1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old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)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Porque “o melhor do mundo são as crianças” e elas merecem o melhor , temos uma massagem de relaxamento adaptada à idade.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Children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diserve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best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,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so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have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according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child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´s age.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</a:p>
          <a:p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25 min.  |  35 €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MASSAGEM PAIS&amp;FILHO(A)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PARENTS&amp;SONS  MASSAGE*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E porque partilhar momentos com o nosso filho ( ou familiar) é mágico, temos um programa com uma massagem localizada de relaxamento para o pai ou para a mãe  enquanto a criança recebe um tratamento especial com massagem personalizada (crianças entre os 6 e os 12 anos)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Because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sharing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with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kids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is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magical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, in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spa ,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mother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father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can do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while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do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special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treatment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for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kid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.(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from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6 to 12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years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old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)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2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25 min. | 75 €</a:t>
            </a:r>
          </a:p>
          <a:p>
            <a:pPr lvl="0"/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*A criança terá de estar acompanhada por um adulto.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Childrens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must 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be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accompanying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by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an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adult</a:t>
            </a:r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600" b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PROGRAMAS PARA GRUPOS  </a:t>
            </a:r>
            <a:r>
              <a:rPr lang="pt-PT" sz="1200" b="1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GROUPS PROGRAMS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VENHA RELAXAR NO SPA&amp;TEA COM OS SEUS AMIGOS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RELAX WITH YOUR FRIENDS</a:t>
            </a:r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Programa com massagem à escolha e lanche servido na sala de relaxamento</a:t>
            </a: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Grupos entre 3 e 6 pessoas  | Preço sob consulta |Mediante disponibilidade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Massage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greedy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snack</a:t>
            </a:r>
          </a:p>
          <a:p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Between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3 to 6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persons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/ Price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request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/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Subject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 to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  <a:ea typeface="MS PMincho" panose="02020600040205080304" pitchFamily="18" charset="-128"/>
              </a:rPr>
              <a:t>availability</a:t>
            </a:r>
            <a:endParaRPr lang="pt-PT" sz="1200" i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  <a:ea typeface="MS PMincho" panose="02020600040205080304" pitchFamily="18" charset="-128"/>
            </a:endParaRP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  <a:p>
            <a:r>
              <a:rPr lang="pt-PT" sz="1200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*No final de todas estas terapias poderá degustar um chá na nossa sala de relaxamento (15 min.)</a:t>
            </a:r>
          </a:p>
          <a:p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*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At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the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end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we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offer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you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a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Tea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Ritual in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our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relaxation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</a:t>
            </a:r>
            <a:r>
              <a:rPr lang="pt-PT" sz="1200" i="1" dirty="0" err="1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room</a:t>
            </a:r>
            <a:r>
              <a:rPr lang="pt-PT" sz="1200" i="1" dirty="0">
                <a:solidFill>
                  <a:srgbClr val="EEECE1">
                    <a:lumMod val="25000"/>
                  </a:srgbClr>
                </a:solidFill>
                <a:latin typeface="Cambria" panose="02040503050406030204" pitchFamily="18" charset="0"/>
              </a:rPr>
              <a:t> (15 min.)</a:t>
            </a:r>
          </a:p>
          <a:p>
            <a:endParaRPr lang="pt-PT" sz="1200" dirty="0">
              <a:solidFill>
                <a:srgbClr val="EEECE1">
                  <a:lumMod val="25000"/>
                </a:srgb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51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l">
          <a:defRPr sz="1800" b="1" dirty="0">
            <a:solidFill>
              <a:srgbClr val="444444"/>
            </a:solidFill>
            <a:latin typeface="Cambria" panose="02040503050406030204" pitchFamily="18" charset="0"/>
            <a:ea typeface="Cambria" panose="020405030504060302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6491</TotalTime>
  <Words>1864</Words>
  <Application>Microsoft Office PowerPoint</Application>
  <PresentationFormat>Apresentação no Ecrã (4:3)</PresentationFormat>
  <Paragraphs>247</Paragraphs>
  <Slides>8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Spa1</dc:creator>
  <cp:lastModifiedBy>Spa1</cp:lastModifiedBy>
  <cp:revision>253</cp:revision>
  <cp:lastPrinted>2021-06-17T13:39:42Z</cp:lastPrinted>
  <dcterms:created xsi:type="dcterms:W3CDTF">2019-01-16T12:10:38Z</dcterms:created>
  <dcterms:modified xsi:type="dcterms:W3CDTF">2022-02-23T11:45:13Z</dcterms:modified>
</cp:coreProperties>
</file>